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61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50"/>
  </p:normalViewPr>
  <p:slideViewPr>
    <p:cSldViewPr snapToGrid="0" snapToObjects="1">
      <p:cViewPr varScale="1">
        <p:scale>
          <a:sx n="90" d="100"/>
          <a:sy n="90" d="100"/>
        </p:scale>
        <p:origin x="232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C7882-5FBE-8341-B30D-7B1D3128B03E}" type="datetimeFigureOut">
              <a:rPr lang="en-US" smtClean="0"/>
              <a:t>1/20/18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A8085E-7F00-424A-836D-4714D9F7A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9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Time constrained me, so instead of a web-</a:t>
            </a:r>
            <a:r>
              <a:rPr lang="en-US" dirty="0" err="1" smtClean="0"/>
              <a:t>ui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A8085E-7F00-424A-836D-4714D9F7A25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87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5" Type="http://schemas.openxmlformats.org/officeDocument/2006/relationships/image" Target="../media/image13.tiff"/><Relationship Id="rId6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Jeet</a:t>
            </a:r>
            <a:r>
              <a:rPr lang="en-US" dirty="0" smtClean="0"/>
              <a:t> </a:t>
            </a:r>
            <a:r>
              <a:rPr lang="en-US" dirty="0" err="1" smtClean="0"/>
              <a:t>Gajjar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End of Hackathon Presentation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444" y="155242"/>
            <a:ext cx="6266985" cy="187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730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Senior studying Computer Science at VCU.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039" y="4054553"/>
            <a:ext cx="73660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76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Did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Objective 1</a:t>
            </a:r>
          </a:p>
          <a:p>
            <a:r>
              <a:rPr lang="en-US" sz="3600" dirty="0" smtClean="0"/>
              <a:t>Objective 2</a:t>
            </a:r>
          </a:p>
          <a:p>
            <a:r>
              <a:rPr lang="en-US" sz="3600" dirty="0" smtClean="0"/>
              <a:t>Objective 3</a:t>
            </a:r>
          </a:p>
          <a:p>
            <a:r>
              <a:rPr lang="en-US" sz="3600" dirty="0" smtClean="0"/>
              <a:t>Questions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9905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Already had my IDE set up: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370" y="2737442"/>
            <a:ext cx="4784532" cy="12906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18" y="4550254"/>
            <a:ext cx="3678282" cy="1382813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5965902" y="3141671"/>
            <a:ext cx="4460140" cy="482166"/>
            <a:chOff x="5965902" y="3141671"/>
            <a:chExt cx="4460140" cy="48216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19803" y="3141671"/>
              <a:ext cx="1906239" cy="482166"/>
            </a:xfrm>
            <a:prstGeom prst="rect">
              <a:avLst/>
            </a:prstGeom>
          </p:spPr>
        </p:pic>
        <p:cxnSp>
          <p:nvCxnSpPr>
            <p:cNvPr id="8" name="Straight Arrow Connector 7"/>
            <p:cNvCxnSpPr>
              <a:stCxn id="4" idx="3"/>
              <a:endCxn id="6" idx="1"/>
            </p:cNvCxnSpPr>
            <p:nvPr/>
          </p:nvCxnSpPr>
          <p:spPr>
            <a:xfrm flipV="1">
              <a:off x="5965902" y="3382754"/>
              <a:ext cx="2553901" cy="1"/>
            </a:xfrm>
            <a:prstGeom prst="straightConnector1">
              <a:avLst/>
            </a:prstGeom>
            <a:ln w="1905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9231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Used Apache’s http library</a:t>
            </a:r>
          </a:p>
          <a:p>
            <a:r>
              <a:rPr lang="en-US" dirty="0" smtClean="0"/>
              <a:t>Successfully able to get JSON data from endpoint </a:t>
            </a:r>
          </a:p>
          <a:p>
            <a:pPr lvl="1"/>
            <a:r>
              <a:rPr lang="en-US" dirty="0" smtClean="0"/>
              <a:t>/search/</a:t>
            </a:r>
            <a:r>
              <a:rPr lang="en-US" dirty="0" err="1" smtClean="0"/>
              <a:t>advancedSearch?q</a:t>
            </a:r>
            <a:r>
              <a:rPr lang="en-US" dirty="0" smtClean="0"/>
              <a:t>=</a:t>
            </a:r>
            <a:r>
              <a:rPr lang="en-US" dirty="0" err="1" smtClean="0"/>
              <a:t>object_type_s</a:t>
            </a:r>
            <a:r>
              <a:rPr lang="en-US" dirty="0" smtClean="0"/>
              <a:t>:</a:t>
            </a:r>
            <a:r>
              <a:rPr lang="en-US" b="1" dirty="0" smtClean="0">
                <a:solidFill>
                  <a:srgbClr val="FF0000"/>
                </a:solidFill>
              </a:rPr>
              <a:t>**</a:t>
            </a:r>
            <a:r>
              <a:rPr lang="en-US" dirty="0" smtClean="0"/>
              <a:t>&amp;</a:t>
            </a:r>
            <a:r>
              <a:rPr lang="en-US" dirty="0" err="1" smtClean="0"/>
              <a:t>acm_ticket</a:t>
            </a:r>
            <a:r>
              <a:rPr lang="en-US" dirty="0" smtClean="0"/>
              <a:t>=</a:t>
            </a:r>
          </a:p>
          <a:p>
            <a:pPr lvl="2"/>
            <a:r>
              <a:rPr lang="en-US" b="1" dirty="0" smtClean="0">
                <a:solidFill>
                  <a:srgbClr val="FF0000"/>
                </a:solidFill>
              </a:rPr>
              <a:t>** </a:t>
            </a:r>
            <a:r>
              <a:rPr lang="en-US" dirty="0" smtClean="0"/>
              <a:t>= CASE_FILE, TASK, FILE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624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3: Intended Approach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736" y="4211209"/>
            <a:ext cx="2436866" cy="17603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9322" y="1643094"/>
            <a:ext cx="1608191" cy="16081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2476" y="4211209"/>
            <a:ext cx="1549400" cy="15494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2043113" y="4211209"/>
            <a:ext cx="1543050" cy="1560941"/>
          </a:xfrm>
          <a:prstGeom prst="line">
            <a:avLst/>
          </a:prstGeom>
          <a:ln w="2476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8449" y="3881802"/>
            <a:ext cx="658813" cy="65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94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9087" y="2582601"/>
            <a:ext cx="9404723" cy="1400530"/>
          </a:xfrm>
        </p:spPr>
        <p:txBody>
          <a:bodyPr/>
          <a:lstStyle/>
          <a:p>
            <a:r>
              <a:rPr lang="en-US" sz="9600" dirty="0" smtClean="0"/>
              <a:t>Questions?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75925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9087" y="2582601"/>
            <a:ext cx="9404723" cy="1400530"/>
          </a:xfrm>
        </p:spPr>
        <p:txBody>
          <a:bodyPr/>
          <a:lstStyle/>
          <a:p>
            <a:r>
              <a:rPr lang="en-US" sz="9600" smtClean="0"/>
              <a:t>Thank You.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14150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</TotalTime>
  <Words>81</Words>
  <Application>Microsoft Macintosh PowerPoint</Application>
  <PresentationFormat>Widescreen</PresentationFormat>
  <Paragraphs>22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Century Gothic</vt:lpstr>
      <vt:lpstr>Wingdings 3</vt:lpstr>
      <vt:lpstr>Arial</vt:lpstr>
      <vt:lpstr>Ion</vt:lpstr>
      <vt:lpstr>Jeet Gajjar</vt:lpstr>
      <vt:lpstr>About Me.</vt:lpstr>
      <vt:lpstr>What I Did</vt:lpstr>
      <vt:lpstr>Objective 1</vt:lpstr>
      <vt:lpstr>Objective 2</vt:lpstr>
      <vt:lpstr>Objective 3: Intended Approach</vt:lpstr>
      <vt:lpstr>Questions?</vt:lpstr>
      <vt:lpstr>Thank You.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Jeet Gajjar</dc:title>
  <dc:creator>Microsoft Office User</dc:creator>
  <cp:lastModifiedBy>Microsoft Office User</cp:lastModifiedBy>
  <cp:revision>2</cp:revision>
  <dcterms:created xsi:type="dcterms:W3CDTF">2018-01-20T19:08:34Z</dcterms:created>
  <dcterms:modified xsi:type="dcterms:W3CDTF">2018-01-20T19:25:26Z</dcterms:modified>
</cp:coreProperties>
</file>

<file path=docProps/thumbnail.jpeg>
</file>